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8"/>
  </p:notesMasterIdLst>
  <p:sldIdLst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 smtClean="0"/>
              <a:t>Japanese Society for Dialysis Therapy</a:t>
            </a:r>
            <a:r>
              <a:rPr lang="ja-JP" altLang="en-US" sz="1400" i="1" cap="none" dirty="0" smtClean="0"/>
              <a:t>　 　</a:t>
            </a:r>
            <a:r>
              <a:rPr lang="en-US" altLang="ja-JP" sz="1200" i="1" cap="none" dirty="0" smtClean="0"/>
              <a:t>2016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7728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00558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474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2408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3495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6122" cy="6300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1474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9253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5359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3531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3290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1758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0989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6009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6839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2543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6901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0611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535</TotalTime>
  <Words>0</Words>
  <Application>Microsoft Office PowerPoint</Application>
  <PresentationFormat>画面に合わせる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15</vt:i4>
      </vt:variant>
    </vt:vector>
  </HeadingPairs>
  <TitlesOfParts>
    <vt:vector size="17" baseType="lpstr">
      <vt:lpstr>レトロスペクト</vt:lpstr>
      <vt:lpstr>デザインの設定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  <vt:lpstr>スライド 11</vt:lpstr>
      <vt:lpstr>スライド 12</vt:lpstr>
      <vt:lpstr>スライド 13</vt:lpstr>
      <vt:lpstr>スライド 14</vt:lpstr>
      <vt:lpstr>スライド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sakata</cp:lastModifiedBy>
  <cp:revision>22</cp:revision>
  <dcterms:created xsi:type="dcterms:W3CDTF">2017-08-28T01:14:53Z</dcterms:created>
  <dcterms:modified xsi:type="dcterms:W3CDTF">2018-12-20T02:04:37Z</dcterms:modified>
</cp:coreProperties>
</file>